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72" r:id="rId6"/>
    <p:sldId id="257" r:id="rId7"/>
    <p:sldId id="258" r:id="rId8"/>
    <p:sldId id="271" r:id="rId9"/>
    <p:sldId id="259" r:id="rId10"/>
    <p:sldId id="267" r:id="rId11"/>
    <p:sldId id="268" r:id="rId12"/>
    <p:sldId id="269" r:id="rId13"/>
    <p:sldId id="270" r:id="rId14"/>
    <p:sldId id="260" r:id="rId15"/>
    <p:sldId id="261" r:id="rId16"/>
    <p:sldId id="266" r:id="rId17"/>
    <p:sldId id="262" r:id="rId18"/>
    <p:sldId id="263" r:id="rId19"/>
    <p:sldId id="264" r:id="rId20"/>
    <p:sldId id="265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84E427A-3D55-4303-BF80-6455036E1D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91" autoAdjust="0"/>
  </p:normalViewPr>
  <p:slideViewPr>
    <p:cSldViewPr snapToGrid="0" showGuides="1">
      <p:cViewPr>
        <p:scale>
          <a:sx n="83" d="100"/>
          <a:sy n="83" d="100"/>
        </p:scale>
        <p:origin x="686" y="77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  <c:pt idx="4">
                  <c:v>20XX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  <c:pt idx="4">
                  <c:v>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62-4770-80E0-FDF96101C9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7"/>
        <c:overlap val="5"/>
        <c:axId val="361581080"/>
        <c:axId val="361579112"/>
      </c:barChart>
      <c:catAx>
        <c:axId val="361581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79112"/>
        <c:crosses val="autoZero"/>
        <c:auto val="1"/>
        <c:lblAlgn val="ctr"/>
        <c:lblOffset val="100"/>
        <c:noMultiLvlLbl val="0"/>
      </c:catAx>
      <c:valAx>
        <c:axId val="361579112"/>
        <c:scaling>
          <c:orientation val="minMax"/>
          <c:max val="50000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20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 w="12700"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810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8B8B31-1CFE-4A78-A796-40061C1B29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5D168-A009-4B34-B08F-277E0D6AB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47A4C-1800-412B-9042-C93F1924AECC}" type="datetimeFigureOut">
              <a:rPr lang="en-US" smtClean="0"/>
              <a:t>12/10/2022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C826E-30C5-4DD2-97CD-F700F8EBBF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BE32A-EDDE-428D-8FA7-84F681D978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FD62-43B6-432F-96E1-BCDE3916E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83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en-US" noProof="0" smtClean="0"/>
              <a:t>12/10/2022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+7 678-555-0128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Alexander Martensson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martensson@example.com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A1271-E1E7-40AB-9552-9B4249544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1178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E88C711-3D16-496B-BF96-001A0C0A3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2374" y="6430061"/>
            <a:ext cx="241402" cy="197510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169256"/>
            <a:ext cx="5285914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992586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100269"/>
            <a:ext cx="5288963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693" y="1916790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COMPARISON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1752" y="1667974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CHART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Chart Placeholder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534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TABLE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356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Table Placeholder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1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C23D1-BE9A-4E52-9BEF-D55C4CB7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5798" y="6386170"/>
            <a:ext cx="307239" cy="343814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BIG IMAGE SLIDE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68B9DC-C6AF-45D4-BBA3-A5EF781EA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VIDEO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302" userDrawn="1">
          <p15:clr>
            <a:srgbClr val="F26B43"/>
          </p15:clr>
        </p15:guide>
        <p15:guide id="10" pos="737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18" Type="http://schemas.openxmlformats.org/officeDocument/2006/relationships/image" Target="../media/image21.png"/><Relationship Id="rId26" Type="http://schemas.openxmlformats.org/officeDocument/2006/relationships/image" Target="../media/image29.png"/><Relationship Id="rId3" Type="http://schemas.openxmlformats.org/officeDocument/2006/relationships/image" Target="../media/image6.png"/><Relationship Id="rId21" Type="http://schemas.openxmlformats.org/officeDocument/2006/relationships/image" Target="../media/image24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17" Type="http://schemas.openxmlformats.org/officeDocument/2006/relationships/image" Target="../media/image20.png"/><Relationship Id="rId25" Type="http://schemas.openxmlformats.org/officeDocument/2006/relationships/image" Target="../media/image28.png"/><Relationship Id="rId2" Type="http://schemas.openxmlformats.org/officeDocument/2006/relationships/image" Target="../media/image5.png"/><Relationship Id="rId16" Type="http://schemas.openxmlformats.org/officeDocument/2006/relationships/image" Target="../media/image19.png"/><Relationship Id="rId20" Type="http://schemas.openxmlformats.org/officeDocument/2006/relationships/image" Target="../media/image23.png"/><Relationship Id="rId29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24" Type="http://schemas.openxmlformats.org/officeDocument/2006/relationships/image" Target="../media/image27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23" Type="http://schemas.openxmlformats.org/officeDocument/2006/relationships/image" Target="../media/image26.png"/><Relationship Id="rId28" Type="http://schemas.openxmlformats.org/officeDocument/2006/relationships/image" Target="../media/image31.png"/><Relationship Id="rId10" Type="http://schemas.openxmlformats.org/officeDocument/2006/relationships/image" Target="../media/image13.png"/><Relationship Id="rId19" Type="http://schemas.openxmlformats.org/officeDocument/2006/relationships/image" Target="../media/image22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Relationship Id="rId22" Type="http://schemas.openxmlformats.org/officeDocument/2006/relationships/image" Target="../media/image25.png"/><Relationship Id="rId27" Type="http://schemas.openxmlformats.org/officeDocument/2006/relationships/image" Target="../media/image3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7.pn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png"/><Relationship Id="rId4" Type="http://schemas.openxmlformats.org/officeDocument/2006/relationships/image" Target="../media/image35.png"/><Relationship Id="rId9" Type="http://schemas.openxmlformats.org/officeDocument/2006/relationships/image" Target="../media/image4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0722D-0BC0-4487-812D-1E4E0DEC11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Month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65CF0B-BB68-4A49-91EE-96E78E8CAD6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20XX</a:t>
            </a:r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51AE-252F-4958-A1E9-67C57179F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65922"/>
            <a:ext cx="5320386" cy="1210176"/>
          </a:xfrm>
        </p:spPr>
        <p:txBody>
          <a:bodyPr>
            <a:normAutofit fontScale="90000"/>
          </a:bodyPr>
          <a:lstStyle/>
          <a:p>
            <a:r>
              <a:rPr lang="en-US" dirty="0"/>
              <a:t>1995-2000</a:t>
            </a:r>
            <a:br>
              <a:rPr lang="en-US" dirty="0"/>
            </a:br>
            <a:r>
              <a:rPr lang="en-US" dirty="0"/>
              <a:t>y-outliers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0D8D83-8EE8-4757-A48D-197DCB8CB8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CBD36-E928-427F-BCF4-3FF2B77D4C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A5CEC602-D184-788E-B9D4-8EF0F18F2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1" r="1989"/>
          <a:stretch/>
        </p:blipFill>
        <p:spPr>
          <a:xfrm>
            <a:off x="377687" y="2194611"/>
            <a:ext cx="5718313" cy="3657600"/>
          </a:xfrm>
          <a:prstGeom prst="rect">
            <a:avLst/>
          </a:prstGeom>
        </p:spPr>
      </p:pic>
      <p:pic>
        <p:nvPicPr>
          <p:cNvPr id="8" name="Picture 7" descr="Chart, box and whisker chart&#10;&#10;Description automatically generated">
            <a:extLst>
              <a:ext uri="{FF2B5EF4-FFF2-40B4-BE49-F238E27FC236}">
                <a16:creationId xmlns:a16="http://schemas.microsoft.com/office/drawing/2014/main" id="{49AFA6FC-22C2-BF45-858E-06EDBCBDBF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8" r="1731"/>
          <a:stretch/>
        </p:blipFill>
        <p:spPr>
          <a:xfrm>
            <a:off x="6201757" y="2194611"/>
            <a:ext cx="5718313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31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1BA9B4B-C586-4B6B-8142-E49AC2D37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30E50A-AB9F-4122-B5E0-DE40C6E4830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FCB07-6C49-4FD9-A60E-365443B88F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Section 1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C3CF09-BAFF-4590-A12C-E378DFF1DA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9249DA-4230-416D-838C-A72D2E7CAD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Section 2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9E879AA-B873-414B-BC94-C8FF285662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EF9153-8777-40BE-856A-F36D008F5B2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32B1B3-C6FB-4075-BF96-89BEEBC1E9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8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674264-BCEC-4B65-BCCB-84112D3EC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2D267-7BE2-4596-B469-BB4DC32CC0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</a:t>
            </a:r>
          </a:p>
        </p:txBody>
      </p:sp>
      <p:graphicFrame>
        <p:nvGraphicFramePr>
          <p:cNvPr id="9" name="Chart Placeholder 8" descr="Chart">
            <a:extLst>
              <a:ext uri="{FF2B5EF4-FFF2-40B4-BE49-F238E27FC236}">
                <a16:creationId xmlns:a16="http://schemas.microsoft.com/office/drawing/2014/main" id="{25AF9D8E-348F-4D20-A3D5-4634B274F97D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3991282356"/>
              </p:ext>
            </p:extLst>
          </p:nvPr>
        </p:nvGraphicFramePr>
        <p:xfrm>
          <a:off x="5734050" y="1824990"/>
          <a:ext cx="5669280" cy="3474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FBF84-B41C-4FA8-BD4A-97F6C064C36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DBE06A-2C8A-44FA-9318-4BF6A8C3F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77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674264-BCEC-4B65-BCCB-84112D3EC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071685"/>
            <a:ext cx="4357688" cy="1325563"/>
          </a:xfrm>
        </p:spPr>
        <p:txBody>
          <a:bodyPr/>
          <a:lstStyle/>
          <a:p>
            <a:r>
              <a:rPr lang="en-US" dirty="0"/>
              <a:t>1995-2000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DBE06A-2C8A-44FA-9318-4BF6A8C3F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089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CB2B73A-3286-41AD-B97B-6B161C1AE6DB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019244471"/>
              </p:ext>
            </p:extLst>
          </p:nvPr>
        </p:nvGraphicFramePr>
        <p:xfrm>
          <a:off x="911225" y="1389380"/>
          <a:ext cx="7056000" cy="407924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736000">
                  <a:extLst>
                    <a:ext uri="{9D8B030D-6E8A-4147-A177-3AD203B41FA5}">
                      <a16:colId xmlns:a16="http://schemas.microsoft.com/office/drawing/2014/main" val="76459410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091651751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491078958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843627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1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2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3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7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1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1138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2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32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3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325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4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2171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5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169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6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8303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7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7151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8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915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9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4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10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563717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324568C-56E6-4923-BD06-A73B18394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3562" y="1505434"/>
            <a:ext cx="2669859" cy="1577904"/>
          </a:xfrm>
        </p:spPr>
        <p:txBody>
          <a:bodyPr>
            <a:normAutofit/>
          </a:bodyPr>
          <a:lstStyle/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25F46D-4480-4519-95A2-222F038523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83562" y="3359239"/>
            <a:ext cx="2850711" cy="2252574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631035-F5E3-46D5-B807-5F49C1F57AF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8A5CE3-2115-4267-9A88-04013EE991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92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C77C5D-1541-4D4C-8CD9-E4CB2D74F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B0BE2-2BDB-48DC-AE9B-F3B9BACA82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ED71B1-7851-43AD-8F7D-18071590E8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F1F869-7372-4C01-A626-993295149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905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2806C0-8AE3-4975-9946-CCD70055F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SLIDE</a:t>
            </a:r>
          </a:p>
        </p:txBody>
      </p:sp>
      <p:sp>
        <p:nvSpPr>
          <p:cNvPr id="5" name="Media Placeholder 4" descr="Media">
            <a:extLst>
              <a:ext uri="{FF2B5EF4-FFF2-40B4-BE49-F238E27FC236}">
                <a16:creationId xmlns:a16="http://schemas.microsoft.com/office/drawing/2014/main" id="{D7FB60BE-A06D-46A2-8BC5-E4AB30430916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30A82-8E4A-471C-A080-278975C952A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8F9E36-CD39-4DDD-927C-C07E8C070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993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2B381BA-F1D7-483F-B759-9C345135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2BBAB-4628-42F5-BF78-BE0E594751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21AB4-1CF0-4825-926E-5207D64C26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Phone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A4F671-D586-49FB-B0C1-E7E9ADFE08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678-555-0143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118D49-CA48-4C57-A37C-31BAA753812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Email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E14719-D011-4E0B-9362-CD19FF22FEB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martensson@example.com</a:t>
            </a:r>
          </a:p>
        </p:txBody>
      </p:sp>
    </p:spTree>
    <p:extLst>
      <p:ext uri="{BB962C8B-B14F-4D97-AF65-F5344CB8AC3E}">
        <p14:creationId xmlns:p14="http://schemas.microsoft.com/office/powerpoint/2010/main" val="3309279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674264-BCEC-4B65-BCCB-84112D3EC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2D267-7BE2-4596-B469-BB4DC32CC0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Bering Sea supports a biodiverse community with immense ecosystem services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Krill are a crucial component of the ecosystem’s wasp-waist structure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Similar trophodynamics have catalyzed Antarctic krill standing stock policies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DBE06A-2C8A-44FA-9318-4BF6A8C3F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Alaska's Bering Sea Is The Focus Of A NOAA Effort To Accelerate Science  Delivery To Fisheries Managers | NOAA Fisheries">
            <a:extLst>
              <a:ext uri="{FF2B5EF4-FFF2-40B4-BE49-F238E27FC236}">
                <a16:creationId xmlns:a16="http://schemas.microsoft.com/office/drawing/2014/main" id="{0AA604EE-C36A-B1CB-2D7E-6425D0D756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836"/>
          <a:stretch/>
        </p:blipFill>
        <p:spPr bwMode="auto">
          <a:xfrm>
            <a:off x="5365191" y="252823"/>
            <a:ext cx="6558954" cy="5669280"/>
          </a:xfrm>
          <a:prstGeom prst="rect">
            <a:avLst/>
          </a:prstGeom>
          <a:noFill/>
          <a:ln w="381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4128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A006E-2552-45AA-81E6-9D6D26A503C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831850" y="4871264"/>
            <a:ext cx="10515600" cy="170770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1)	Where are euphausiids found in the Southeastern Bering Sea?</a:t>
            </a:r>
          </a:p>
          <a:p>
            <a:pPr algn="l"/>
            <a:r>
              <a:rPr lang="en-US" dirty="0"/>
              <a:t>2)	How has the spatial distribution of krill changed over time?</a:t>
            </a:r>
          </a:p>
          <a:p>
            <a:pPr algn="l"/>
            <a:r>
              <a:rPr lang="en-US" dirty="0"/>
              <a:t>3)	What environmental conditions are strong predictors of krill presence?</a:t>
            </a:r>
          </a:p>
        </p:txBody>
      </p:sp>
      <p:pic>
        <p:nvPicPr>
          <p:cNvPr id="2052" name="Picture 4" descr="K is for krill Royalty Free Vector Image - VectorStock">
            <a:extLst>
              <a:ext uri="{FF2B5EF4-FFF2-40B4-BE49-F238E27FC236}">
                <a16:creationId xmlns:a16="http://schemas.microsoft.com/office/drawing/2014/main" id="{14A55CDA-DBFB-DD66-6327-ACF261D40D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69" b="14613"/>
          <a:stretch/>
        </p:blipFill>
        <p:spPr bwMode="auto">
          <a:xfrm>
            <a:off x="9848284" y="3682544"/>
            <a:ext cx="1950933" cy="118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4389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D545-C417-48EA-9543-078BF8EB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50598"/>
            <a:ext cx="4525882" cy="782638"/>
          </a:xfrm>
        </p:spPr>
        <p:txBody>
          <a:bodyPr>
            <a:normAutofit fontScale="90000"/>
          </a:bodyPr>
          <a:lstStyle/>
          <a:p>
            <a:r>
              <a:rPr lang="en-US" dirty="0"/>
              <a:t>Krill Sampling Bias</a:t>
            </a:r>
            <a:br>
              <a:rPr lang="en-US" dirty="0"/>
            </a:br>
            <a:r>
              <a:rPr lang="en-US" dirty="0"/>
              <a:t>&amp; Thinning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A8D28-D968-408D-AA5E-1B16F071D7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Goal: mitigate spatial and temporal autocorrelation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54AC28-9C3E-4734-B2BB-5EC5F60F555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2856323"/>
            <a:ext cx="5288963" cy="3148552"/>
          </a:xfrm>
        </p:spPr>
        <p:txBody>
          <a:bodyPr>
            <a:normAutofit/>
          </a:bodyPr>
          <a:lstStyle/>
          <a:p>
            <a:r>
              <a:rPr lang="en-US" dirty="0"/>
              <a:t>Krill bongo net samples were temporally and spatially biased the biased boat track and non-random sampling</a:t>
            </a:r>
          </a:p>
          <a:p>
            <a:r>
              <a:rPr lang="en-US" dirty="0"/>
              <a:t>To mitigate these effects and satisfy </a:t>
            </a:r>
            <a:r>
              <a:rPr lang="en-US" dirty="0" err="1"/>
              <a:t>MaxEnt</a:t>
            </a:r>
            <a:r>
              <a:rPr lang="en-US" dirty="0"/>
              <a:t> normality assumptions: krill were binned into sequential five-year periods</a:t>
            </a:r>
          </a:p>
          <a:p>
            <a:r>
              <a:rPr lang="en-US" dirty="0"/>
              <a:t>Bins were thinned by a step size of 50 square units between nearest neighbors on the x-y plane</a:t>
            </a:r>
          </a:p>
          <a:p>
            <a:r>
              <a:rPr lang="en-US" dirty="0"/>
              <a:t>Normality of the original and thinned distributions were assessed using QQ-plots and the Shapiro-Wilk’s test for normality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626BF0-5F0E-4D61-B97D-E6ED486CD89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1D276B-8A8B-48E9-345E-D3BF58447E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84" t="9406" r="6699"/>
          <a:stretch/>
        </p:blipFill>
        <p:spPr>
          <a:xfrm>
            <a:off x="7166113" y="1470990"/>
            <a:ext cx="4621696" cy="4059141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733523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97">
            <a:extLst>
              <a:ext uri="{FF2B5EF4-FFF2-40B4-BE49-F238E27FC236}">
                <a16:creationId xmlns:a16="http://schemas.microsoft.com/office/drawing/2014/main" id="{7D3410FB-7009-9F90-8F8B-6EFF8BBA9F17}"/>
              </a:ext>
            </a:extLst>
          </p:cNvPr>
          <p:cNvGrpSpPr/>
          <p:nvPr/>
        </p:nvGrpSpPr>
        <p:grpSpPr>
          <a:xfrm>
            <a:off x="400756" y="696285"/>
            <a:ext cx="11390488" cy="5653965"/>
            <a:chOff x="400756" y="696285"/>
            <a:chExt cx="11390488" cy="5653965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9A791D0-053B-3765-85BB-E3059C255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5602" y="699381"/>
              <a:ext cx="1581559" cy="13716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D4DE134-E69A-ADC1-896B-FFE305AB7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23043" y="696285"/>
              <a:ext cx="1604812" cy="13716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CD5EE56-F299-5283-B82B-B02E48B4D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63737" y="696285"/>
              <a:ext cx="1592318" cy="13716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173DA34-5B35-B6FF-D453-68F89902D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91937" y="696285"/>
              <a:ext cx="1591929" cy="137160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9DF586D-69DB-C691-CCB6-45FC865299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19748" y="696285"/>
              <a:ext cx="1573710" cy="13716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F8EF8F43-3740-1273-DEE7-1C31E0B6E8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529340" y="696285"/>
              <a:ext cx="1601840" cy="1371600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C479D1B3-ACCF-E718-D048-5E7CE9695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191285" y="696285"/>
              <a:ext cx="1592000" cy="13716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A281C6EE-FD4D-7AD8-668F-142467664A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2241"/>
            <a:stretch/>
          </p:blipFill>
          <p:spPr>
            <a:xfrm>
              <a:off x="421853" y="2120719"/>
              <a:ext cx="1565308" cy="137160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3CCCF71A-0391-4CA2-70CD-906297ECF9F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23043" y="2120719"/>
              <a:ext cx="1592954" cy="13716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5ADE3CC-AFB5-B799-A50C-799825AB6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651879" y="2124422"/>
              <a:ext cx="1592635" cy="13716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3C968D9-7E5B-5848-4213-71C1E17C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291937" y="2120719"/>
              <a:ext cx="1597557" cy="137160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42C12786-05C7-3F91-F4EE-FA14FD3559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-1" r="2248"/>
            <a:stretch/>
          </p:blipFill>
          <p:spPr>
            <a:xfrm>
              <a:off x="6932789" y="2120719"/>
              <a:ext cx="1560669" cy="137160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F42F812-9025-33D1-A510-DD991626B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526032" y="2120719"/>
              <a:ext cx="1605148" cy="1371600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9820D419-6DAB-D99F-EFDD-E7E0D39BA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0191285" y="2120719"/>
              <a:ext cx="1594930" cy="137160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475863C9-1692-0F42-43EB-B3AC6C249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400756" y="3542057"/>
              <a:ext cx="1586405" cy="137160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D81E07B2-D3EB-45DA-0F1B-7C3938C7E6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008869" y="3545111"/>
              <a:ext cx="1607128" cy="1371600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6C1942D7-2243-8BA9-8F7F-638640270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3651879" y="3542057"/>
              <a:ext cx="1582767" cy="1371600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9566B11B-2521-2599-43F3-6B56F4CB6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5291937" y="3542057"/>
              <a:ext cx="1588376" cy="1371600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6428343-2623-E69E-3369-E4EDF1C041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l="1" r="627"/>
            <a:stretch/>
          </p:blipFill>
          <p:spPr>
            <a:xfrm>
              <a:off x="6922877" y="3542057"/>
              <a:ext cx="1570582" cy="1371600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29E78363-C840-F273-518C-44937A71F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8533275" y="3542057"/>
              <a:ext cx="1590661" cy="1371600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A7DD831D-DF32-9967-C6F3-64C4EAAD51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/>
            <a:srcRect l="7470"/>
            <a:stretch/>
          </p:blipFill>
          <p:spPr>
            <a:xfrm>
              <a:off x="10191285" y="3542057"/>
              <a:ext cx="1594930" cy="137160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2E81C06C-4552-DD30-CBCC-E0ABE0D5D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400756" y="4977081"/>
              <a:ext cx="1585790" cy="137160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55D0CEAA-3544-D45F-5FEE-1A87E741D6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4"/>
            <a:srcRect l="1585"/>
            <a:stretch/>
          </p:blipFill>
          <p:spPr>
            <a:xfrm>
              <a:off x="2023043" y="4977081"/>
              <a:ext cx="1585790" cy="1371600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02BF0981-F7CE-EE40-0DB3-675DA90455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5"/>
            <a:srcRect l="2063" r="1"/>
            <a:stretch/>
          </p:blipFill>
          <p:spPr>
            <a:xfrm>
              <a:off x="3658724" y="4977081"/>
              <a:ext cx="1585790" cy="1371600"/>
            </a:xfrm>
            <a:prstGeom prst="rect">
              <a:avLst/>
            </a:pr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1B2C9841-A59F-E764-6362-4B8BC0E6C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/>
            <a:stretch>
              <a:fillRect/>
            </a:stretch>
          </p:blipFill>
          <p:spPr>
            <a:xfrm>
              <a:off x="5291937" y="4977081"/>
              <a:ext cx="1608691" cy="1371600"/>
            </a:xfrm>
            <a:prstGeom prst="rect">
              <a:avLst/>
            </a:prstGeom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1D6F041D-3201-6F0E-BB95-A19FC9958C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7"/>
            <a:srcRect l="3795"/>
            <a:stretch/>
          </p:blipFill>
          <p:spPr>
            <a:xfrm>
              <a:off x="6932788" y="4977081"/>
              <a:ext cx="1560669" cy="1371600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A28FBE4F-5212-94EC-06A8-0734AACAB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/>
            <a:stretch>
              <a:fillRect/>
            </a:stretch>
          </p:blipFill>
          <p:spPr>
            <a:xfrm>
              <a:off x="8533275" y="4978650"/>
              <a:ext cx="1603169" cy="137160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A7033D36-8B16-98E5-5309-0B09220009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9"/>
            <a:srcRect l="1779" t="6250" r="604" b="1"/>
            <a:stretch/>
          </p:blipFill>
          <p:spPr>
            <a:xfrm>
              <a:off x="10196314" y="4977081"/>
              <a:ext cx="1594930" cy="1371600"/>
            </a:xfrm>
            <a:prstGeom prst="rect">
              <a:avLst/>
            </a:prstGeom>
          </p:spPr>
        </p:pic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65CF0B-BB68-4A49-91EE-96E78E8CAD6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00756" y="696285"/>
            <a:ext cx="782426" cy="328704"/>
          </a:xfrm>
        </p:spPr>
        <p:txBody>
          <a:bodyPr/>
          <a:lstStyle/>
          <a:p>
            <a:r>
              <a:rPr lang="en-US" dirty="0"/>
              <a:t>1993</a:t>
            </a:r>
            <a:endParaRPr lang="ru-RU" dirty="0"/>
          </a:p>
        </p:txBody>
      </p:sp>
      <p:sp>
        <p:nvSpPr>
          <p:cNvPr id="71" name="Text Placeholder 1">
            <a:extLst>
              <a:ext uri="{FF2B5EF4-FFF2-40B4-BE49-F238E27FC236}">
                <a16:creationId xmlns:a16="http://schemas.microsoft.com/office/drawing/2014/main" id="{95268B84-7D7C-A6FD-2734-15C15524E707}"/>
              </a:ext>
            </a:extLst>
          </p:cNvPr>
          <p:cNvSpPr txBox="1">
            <a:spLocks/>
          </p:cNvSpPr>
          <p:nvPr/>
        </p:nvSpPr>
        <p:spPr>
          <a:xfrm>
            <a:off x="2022169" y="699083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1994</a:t>
            </a:r>
            <a:endParaRPr lang="ru-RU" dirty="0"/>
          </a:p>
        </p:txBody>
      </p:sp>
      <p:sp>
        <p:nvSpPr>
          <p:cNvPr id="72" name="Text Placeholder 1">
            <a:extLst>
              <a:ext uri="{FF2B5EF4-FFF2-40B4-BE49-F238E27FC236}">
                <a16:creationId xmlns:a16="http://schemas.microsoft.com/office/drawing/2014/main" id="{E4764337-436F-8A47-FC07-92E24155C60C}"/>
              </a:ext>
            </a:extLst>
          </p:cNvPr>
          <p:cNvSpPr txBox="1">
            <a:spLocks/>
          </p:cNvSpPr>
          <p:nvPr/>
        </p:nvSpPr>
        <p:spPr>
          <a:xfrm>
            <a:off x="3643582" y="701881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1995</a:t>
            </a:r>
            <a:endParaRPr lang="ru-RU" dirty="0"/>
          </a:p>
        </p:txBody>
      </p:sp>
      <p:sp>
        <p:nvSpPr>
          <p:cNvPr id="73" name="Text Placeholder 1">
            <a:extLst>
              <a:ext uri="{FF2B5EF4-FFF2-40B4-BE49-F238E27FC236}">
                <a16:creationId xmlns:a16="http://schemas.microsoft.com/office/drawing/2014/main" id="{C4E17D1B-6056-2D61-E23D-623C8599ED2B}"/>
              </a:ext>
            </a:extLst>
          </p:cNvPr>
          <p:cNvSpPr txBox="1">
            <a:spLocks/>
          </p:cNvSpPr>
          <p:nvPr/>
        </p:nvSpPr>
        <p:spPr>
          <a:xfrm>
            <a:off x="5264995" y="704679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1996</a:t>
            </a:r>
            <a:endParaRPr lang="ru-RU" dirty="0"/>
          </a:p>
        </p:txBody>
      </p:sp>
      <p:sp>
        <p:nvSpPr>
          <p:cNvPr id="74" name="Text Placeholder 1">
            <a:extLst>
              <a:ext uri="{FF2B5EF4-FFF2-40B4-BE49-F238E27FC236}">
                <a16:creationId xmlns:a16="http://schemas.microsoft.com/office/drawing/2014/main" id="{2DEA1BD1-D1AA-DF5D-9EF7-903FF57D4DB6}"/>
              </a:ext>
            </a:extLst>
          </p:cNvPr>
          <p:cNvSpPr txBox="1">
            <a:spLocks/>
          </p:cNvSpPr>
          <p:nvPr/>
        </p:nvSpPr>
        <p:spPr>
          <a:xfrm>
            <a:off x="6886408" y="707477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1997</a:t>
            </a:r>
            <a:endParaRPr lang="ru-RU" dirty="0"/>
          </a:p>
        </p:txBody>
      </p:sp>
      <p:sp>
        <p:nvSpPr>
          <p:cNvPr id="75" name="Text Placeholder 1">
            <a:extLst>
              <a:ext uri="{FF2B5EF4-FFF2-40B4-BE49-F238E27FC236}">
                <a16:creationId xmlns:a16="http://schemas.microsoft.com/office/drawing/2014/main" id="{43BA384C-7D46-ABBA-52AE-DE1EF77D81A8}"/>
              </a:ext>
            </a:extLst>
          </p:cNvPr>
          <p:cNvSpPr txBox="1">
            <a:spLocks/>
          </p:cNvSpPr>
          <p:nvPr/>
        </p:nvSpPr>
        <p:spPr>
          <a:xfrm>
            <a:off x="8507821" y="710275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1998</a:t>
            </a:r>
            <a:endParaRPr lang="ru-RU" dirty="0"/>
          </a:p>
        </p:txBody>
      </p:sp>
      <p:sp>
        <p:nvSpPr>
          <p:cNvPr id="76" name="Text Placeholder 1">
            <a:extLst>
              <a:ext uri="{FF2B5EF4-FFF2-40B4-BE49-F238E27FC236}">
                <a16:creationId xmlns:a16="http://schemas.microsoft.com/office/drawing/2014/main" id="{5C86D5D8-00D2-650F-238E-B0F03FECDE08}"/>
              </a:ext>
            </a:extLst>
          </p:cNvPr>
          <p:cNvSpPr txBox="1">
            <a:spLocks/>
          </p:cNvSpPr>
          <p:nvPr/>
        </p:nvSpPr>
        <p:spPr>
          <a:xfrm>
            <a:off x="10176369" y="713073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1999</a:t>
            </a:r>
            <a:endParaRPr lang="ru-RU" dirty="0"/>
          </a:p>
        </p:txBody>
      </p:sp>
      <p:sp>
        <p:nvSpPr>
          <p:cNvPr id="77" name="Text Placeholder 1">
            <a:extLst>
              <a:ext uri="{FF2B5EF4-FFF2-40B4-BE49-F238E27FC236}">
                <a16:creationId xmlns:a16="http://schemas.microsoft.com/office/drawing/2014/main" id="{9899A56D-2E8A-74CE-E337-BC0843BD5EFC}"/>
              </a:ext>
            </a:extLst>
          </p:cNvPr>
          <p:cNvSpPr txBox="1">
            <a:spLocks/>
          </p:cNvSpPr>
          <p:nvPr/>
        </p:nvSpPr>
        <p:spPr>
          <a:xfrm>
            <a:off x="400756" y="2127967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2000</a:t>
            </a:r>
            <a:endParaRPr lang="ru-RU" dirty="0"/>
          </a:p>
        </p:txBody>
      </p:sp>
      <p:sp>
        <p:nvSpPr>
          <p:cNvPr id="78" name="Text Placeholder 1">
            <a:extLst>
              <a:ext uri="{FF2B5EF4-FFF2-40B4-BE49-F238E27FC236}">
                <a16:creationId xmlns:a16="http://schemas.microsoft.com/office/drawing/2014/main" id="{E353B9F5-0D43-5085-F89D-1E3D46078FED}"/>
              </a:ext>
            </a:extLst>
          </p:cNvPr>
          <p:cNvSpPr txBox="1">
            <a:spLocks/>
          </p:cNvSpPr>
          <p:nvPr/>
        </p:nvSpPr>
        <p:spPr>
          <a:xfrm>
            <a:off x="2022169" y="2130765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2001</a:t>
            </a:r>
            <a:endParaRPr lang="ru-RU" dirty="0"/>
          </a:p>
        </p:txBody>
      </p:sp>
      <p:sp>
        <p:nvSpPr>
          <p:cNvPr id="79" name="Text Placeholder 1">
            <a:extLst>
              <a:ext uri="{FF2B5EF4-FFF2-40B4-BE49-F238E27FC236}">
                <a16:creationId xmlns:a16="http://schemas.microsoft.com/office/drawing/2014/main" id="{260638B7-12BA-46B2-B14C-EBC24275ACEE}"/>
              </a:ext>
            </a:extLst>
          </p:cNvPr>
          <p:cNvSpPr txBox="1">
            <a:spLocks/>
          </p:cNvSpPr>
          <p:nvPr/>
        </p:nvSpPr>
        <p:spPr>
          <a:xfrm>
            <a:off x="3643582" y="2133563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2002</a:t>
            </a:r>
            <a:endParaRPr lang="ru-RU" dirty="0"/>
          </a:p>
        </p:txBody>
      </p:sp>
      <p:sp>
        <p:nvSpPr>
          <p:cNvPr id="80" name="Text Placeholder 1">
            <a:extLst>
              <a:ext uri="{FF2B5EF4-FFF2-40B4-BE49-F238E27FC236}">
                <a16:creationId xmlns:a16="http://schemas.microsoft.com/office/drawing/2014/main" id="{0D82C232-99E2-4D3E-3867-8A5309A35032}"/>
              </a:ext>
            </a:extLst>
          </p:cNvPr>
          <p:cNvSpPr txBox="1">
            <a:spLocks/>
          </p:cNvSpPr>
          <p:nvPr/>
        </p:nvSpPr>
        <p:spPr>
          <a:xfrm>
            <a:off x="5264995" y="2136361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2003</a:t>
            </a:r>
            <a:endParaRPr lang="ru-RU" dirty="0"/>
          </a:p>
        </p:txBody>
      </p:sp>
      <p:sp>
        <p:nvSpPr>
          <p:cNvPr id="81" name="Text Placeholder 1">
            <a:extLst>
              <a:ext uri="{FF2B5EF4-FFF2-40B4-BE49-F238E27FC236}">
                <a16:creationId xmlns:a16="http://schemas.microsoft.com/office/drawing/2014/main" id="{02FD3A96-3A87-46F3-2D14-7967A483D27A}"/>
              </a:ext>
            </a:extLst>
          </p:cNvPr>
          <p:cNvSpPr txBox="1">
            <a:spLocks/>
          </p:cNvSpPr>
          <p:nvPr/>
        </p:nvSpPr>
        <p:spPr>
          <a:xfrm>
            <a:off x="6886408" y="2139159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2004</a:t>
            </a:r>
            <a:endParaRPr lang="ru-RU" dirty="0"/>
          </a:p>
        </p:txBody>
      </p:sp>
      <p:sp>
        <p:nvSpPr>
          <p:cNvPr id="82" name="Text Placeholder 1">
            <a:extLst>
              <a:ext uri="{FF2B5EF4-FFF2-40B4-BE49-F238E27FC236}">
                <a16:creationId xmlns:a16="http://schemas.microsoft.com/office/drawing/2014/main" id="{E2432242-AB9C-FD9D-121B-6D2ED91F75B6}"/>
              </a:ext>
            </a:extLst>
          </p:cNvPr>
          <p:cNvSpPr txBox="1">
            <a:spLocks/>
          </p:cNvSpPr>
          <p:nvPr/>
        </p:nvSpPr>
        <p:spPr>
          <a:xfrm>
            <a:off x="8507821" y="2141957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2005</a:t>
            </a:r>
            <a:endParaRPr lang="ru-RU" dirty="0"/>
          </a:p>
        </p:txBody>
      </p:sp>
      <p:sp>
        <p:nvSpPr>
          <p:cNvPr id="83" name="Text Placeholder 1">
            <a:extLst>
              <a:ext uri="{FF2B5EF4-FFF2-40B4-BE49-F238E27FC236}">
                <a16:creationId xmlns:a16="http://schemas.microsoft.com/office/drawing/2014/main" id="{E57B9B6D-0970-1D2D-5144-7526C69A8440}"/>
              </a:ext>
            </a:extLst>
          </p:cNvPr>
          <p:cNvSpPr txBox="1">
            <a:spLocks/>
          </p:cNvSpPr>
          <p:nvPr/>
        </p:nvSpPr>
        <p:spPr>
          <a:xfrm>
            <a:off x="10176369" y="2144755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2006</a:t>
            </a:r>
            <a:endParaRPr lang="ru-RU" dirty="0"/>
          </a:p>
        </p:txBody>
      </p:sp>
      <p:sp>
        <p:nvSpPr>
          <p:cNvPr id="84" name="Text Placeholder 1">
            <a:extLst>
              <a:ext uri="{FF2B5EF4-FFF2-40B4-BE49-F238E27FC236}">
                <a16:creationId xmlns:a16="http://schemas.microsoft.com/office/drawing/2014/main" id="{5EDA76C4-0849-406F-8A6B-766B40CAB3FC}"/>
              </a:ext>
            </a:extLst>
          </p:cNvPr>
          <p:cNvSpPr txBox="1">
            <a:spLocks/>
          </p:cNvSpPr>
          <p:nvPr/>
        </p:nvSpPr>
        <p:spPr>
          <a:xfrm>
            <a:off x="400756" y="3559649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2007</a:t>
            </a:r>
            <a:endParaRPr lang="ru-RU" dirty="0"/>
          </a:p>
        </p:txBody>
      </p:sp>
      <p:sp>
        <p:nvSpPr>
          <p:cNvPr id="85" name="Text Placeholder 1">
            <a:extLst>
              <a:ext uri="{FF2B5EF4-FFF2-40B4-BE49-F238E27FC236}">
                <a16:creationId xmlns:a16="http://schemas.microsoft.com/office/drawing/2014/main" id="{9675F95C-D80F-7547-3EE9-CD8735896312}"/>
              </a:ext>
            </a:extLst>
          </p:cNvPr>
          <p:cNvSpPr txBox="1">
            <a:spLocks/>
          </p:cNvSpPr>
          <p:nvPr/>
        </p:nvSpPr>
        <p:spPr>
          <a:xfrm>
            <a:off x="2022169" y="3562447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2008</a:t>
            </a:r>
            <a:endParaRPr lang="ru-RU" dirty="0"/>
          </a:p>
        </p:txBody>
      </p:sp>
      <p:sp>
        <p:nvSpPr>
          <p:cNvPr id="86" name="Text Placeholder 1">
            <a:extLst>
              <a:ext uri="{FF2B5EF4-FFF2-40B4-BE49-F238E27FC236}">
                <a16:creationId xmlns:a16="http://schemas.microsoft.com/office/drawing/2014/main" id="{76CD7091-5E0F-FC68-990A-576E82C6BE08}"/>
              </a:ext>
            </a:extLst>
          </p:cNvPr>
          <p:cNvSpPr txBox="1">
            <a:spLocks/>
          </p:cNvSpPr>
          <p:nvPr/>
        </p:nvSpPr>
        <p:spPr>
          <a:xfrm>
            <a:off x="3643582" y="3565245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2009</a:t>
            </a:r>
            <a:endParaRPr lang="ru-RU" dirty="0"/>
          </a:p>
        </p:txBody>
      </p:sp>
      <p:sp>
        <p:nvSpPr>
          <p:cNvPr id="87" name="Text Placeholder 1">
            <a:extLst>
              <a:ext uri="{FF2B5EF4-FFF2-40B4-BE49-F238E27FC236}">
                <a16:creationId xmlns:a16="http://schemas.microsoft.com/office/drawing/2014/main" id="{AC5A7AE0-0446-46E5-10B4-1145E7E4BF06}"/>
              </a:ext>
            </a:extLst>
          </p:cNvPr>
          <p:cNvSpPr txBox="1">
            <a:spLocks/>
          </p:cNvSpPr>
          <p:nvPr/>
        </p:nvSpPr>
        <p:spPr>
          <a:xfrm>
            <a:off x="5264995" y="3568043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2010</a:t>
            </a:r>
            <a:endParaRPr lang="ru-RU" dirty="0"/>
          </a:p>
        </p:txBody>
      </p:sp>
      <p:sp>
        <p:nvSpPr>
          <p:cNvPr id="88" name="Text Placeholder 1">
            <a:extLst>
              <a:ext uri="{FF2B5EF4-FFF2-40B4-BE49-F238E27FC236}">
                <a16:creationId xmlns:a16="http://schemas.microsoft.com/office/drawing/2014/main" id="{0D3ED0F7-60A5-15E8-8035-6F0729394993}"/>
              </a:ext>
            </a:extLst>
          </p:cNvPr>
          <p:cNvSpPr txBox="1">
            <a:spLocks/>
          </p:cNvSpPr>
          <p:nvPr/>
        </p:nvSpPr>
        <p:spPr>
          <a:xfrm>
            <a:off x="6886408" y="3570841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2011</a:t>
            </a:r>
            <a:endParaRPr lang="ru-RU" dirty="0"/>
          </a:p>
        </p:txBody>
      </p:sp>
      <p:sp>
        <p:nvSpPr>
          <p:cNvPr id="89" name="Text Placeholder 1">
            <a:extLst>
              <a:ext uri="{FF2B5EF4-FFF2-40B4-BE49-F238E27FC236}">
                <a16:creationId xmlns:a16="http://schemas.microsoft.com/office/drawing/2014/main" id="{1CBF10D4-2AE2-6838-261C-7D05A6F73D17}"/>
              </a:ext>
            </a:extLst>
          </p:cNvPr>
          <p:cNvSpPr txBox="1">
            <a:spLocks/>
          </p:cNvSpPr>
          <p:nvPr/>
        </p:nvSpPr>
        <p:spPr>
          <a:xfrm>
            <a:off x="8507821" y="3573639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2012</a:t>
            </a:r>
            <a:endParaRPr lang="ru-RU" dirty="0"/>
          </a:p>
        </p:txBody>
      </p:sp>
      <p:sp>
        <p:nvSpPr>
          <p:cNvPr id="90" name="Text Placeholder 1">
            <a:extLst>
              <a:ext uri="{FF2B5EF4-FFF2-40B4-BE49-F238E27FC236}">
                <a16:creationId xmlns:a16="http://schemas.microsoft.com/office/drawing/2014/main" id="{33487C40-F5B5-BB72-1A16-D8CB37A447A0}"/>
              </a:ext>
            </a:extLst>
          </p:cNvPr>
          <p:cNvSpPr txBox="1">
            <a:spLocks/>
          </p:cNvSpPr>
          <p:nvPr/>
        </p:nvSpPr>
        <p:spPr>
          <a:xfrm>
            <a:off x="10176369" y="3576437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2013</a:t>
            </a:r>
            <a:endParaRPr lang="ru-RU" dirty="0"/>
          </a:p>
        </p:txBody>
      </p:sp>
      <p:sp>
        <p:nvSpPr>
          <p:cNvPr id="91" name="Text Placeholder 1">
            <a:extLst>
              <a:ext uri="{FF2B5EF4-FFF2-40B4-BE49-F238E27FC236}">
                <a16:creationId xmlns:a16="http://schemas.microsoft.com/office/drawing/2014/main" id="{01625CCD-0624-9063-376D-AE1D373A7F1E}"/>
              </a:ext>
            </a:extLst>
          </p:cNvPr>
          <p:cNvSpPr txBox="1">
            <a:spLocks/>
          </p:cNvSpPr>
          <p:nvPr/>
        </p:nvSpPr>
        <p:spPr>
          <a:xfrm>
            <a:off x="400756" y="4991331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2014</a:t>
            </a:r>
            <a:endParaRPr lang="ru-RU" dirty="0"/>
          </a:p>
        </p:txBody>
      </p:sp>
      <p:sp>
        <p:nvSpPr>
          <p:cNvPr id="92" name="Text Placeholder 1">
            <a:extLst>
              <a:ext uri="{FF2B5EF4-FFF2-40B4-BE49-F238E27FC236}">
                <a16:creationId xmlns:a16="http://schemas.microsoft.com/office/drawing/2014/main" id="{324A37F9-2946-0F64-C5A8-F803706FEE7F}"/>
              </a:ext>
            </a:extLst>
          </p:cNvPr>
          <p:cNvSpPr txBox="1">
            <a:spLocks/>
          </p:cNvSpPr>
          <p:nvPr/>
        </p:nvSpPr>
        <p:spPr>
          <a:xfrm>
            <a:off x="2022169" y="4994129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2015</a:t>
            </a:r>
            <a:endParaRPr lang="ru-RU" dirty="0"/>
          </a:p>
        </p:txBody>
      </p:sp>
      <p:sp>
        <p:nvSpPr>
          <p:cNvPr id="93" name="Text Placeholder 1">
            <a:extLst>
              <a:ext uri="{FF2B5EF4-FFF2-40B4-BE49-F238E27FC236}">
                <a16:creationId xmlns:a16="http://schemas.microsoft.com/office/drawing/2014/main" id="{97FF9D18-7EA9-E5B4-D3F0-A0CA69A78028}"/>
              </a:ext>
            </a:extLst>
          </p:cNvPr>
          <p:cNvSpPr txBox="1">
            <a:spLocks/>
          </p:cNvSpPr>
          <p:nvPr/>
        </p:nvSpPr>
        <p:spPr>
          <a:xfrm>
            <a:off x="3643582" y="4996927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2016</a:t>
            </a:r>
            <a:endParaRPr lang="ru-RU" dirty="0"/>
          </a:p>
        </p:txBody>
      </p:sp>
      <p:sp>
        <p:nvSpPr>
          <p:cNvPr id="94" name="Text Placeholder 1">
            <a:extLst>
              <a:ext uri="{FF2B5EF4-FFF2-40B4-BE49-F238E27FC236}">
                <a16:creationId xmlns:a16="http://schemas.microsoft.com/office/drawing/2014/main" id="{6DF38EA7-D3E0-3EC2-F3E4-634AF4D334CE}"/>
              </a:ext>
            </a:extLst>
          </p:cNvPr>
          <p:cNvSpPr txBox="1">
            <a:spLocks/>
          </p:cNvSpPr>
          <p:nvPr/>
        </p:nvSpPr>
        <p:spPr>
          <a:xfrm>
            <a:off x="5264995" y="4999725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2017</a:t>
            </a:r>
            <a:endParaRPr lang="ru-RU" dirty="0"/>
          </a:p>
        </p:txBody>
      </p:sp>
      <p:sp>
        <p:nvSpPr>
          <p:cNvPr id="95" name="Text Placeholder 1">
            <a:extLst>
              <a:ext uri="{FF2B5EF4-FFF2-40B4-BE49-F238E27FC236}">
                <a16:creationId xmlns:a16="http://schemas.microsoft.com/office/drawing/2014/main" id="{905754C5-D9AB-7091-AE89-939CE0693158}"/>
              </a:ext>
            </a:extLst>
          </p:cNvPr>
          <p:cNvSpPr txBox="1">
            <a:spLocks/>
          </p:cNvSpPr>
          <p:nvPr/>
        </p:nvSpPr>
        <p:spPr>
          <a:xfrm>
            <a:off x="6886408" y="5002523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2018</a:t>
            </a:r>
            <a:endParaRPr lang="ru-RU" dirty="0"/>
          </a:p>
        </p:txBody>
      </p:sp>
      <p:sp>
        <p:nvSpPr>
          <p:cNvPr id="96" name="Text Placeholder 1">
            <a:extLst>
              <a:ext uri="{FF2B5EF4-FFF2-40B4-BE49-F238E27FC236}">
                <a16:creationId xmlns:a16="http://schemas.microsoft.com/office/drawing/2014/main" id="{B2C35450-D834-6E61-3DE9-E69EA2B02341}"/>
              </a:ext>
            </a:extLst>
          </p:cNvPr>
          <p:cNvSpPr txBox="1">
            <a:spLocks/>
          </p:cNvSpPr>
          <p:nvPr/>
        </p:nvSpPr>
        <p:spPr>
          <a:xfrm>
            <a:off x="8507821" y="5005321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2019</a:t>
            </a:r>
            <a:endParaRPr lang="ru-RU" dirty="0"/>
          </a:p>
        </p:txBody>
      </p:sp>
      <p:sp>
        <p:nvSpPr>
          <p:cNvPr id="97" name="Text Placeholder 1">
            <a:extLst>
              <a:ext uri="{FF2B5EF4-FFF2-40B4-BE49-F238E27FC236}">
                <a16:creationId xmlns:a16="http://schemas.microsoft.com/office/drawing/2014/main" id="{83EF5BB7-430D-DF00-2982-8E3AB0858DB1}"/>
              </a:ext>
            </a:extLst>
          </p:cNvPr>
          <p:cNvSpPr txBox="1">
            <a:spLocks/>
          </p:cNvSpPr>
          <p:nvPr/>
        </p:nvSpPr>
        <p:spPr>
          <a:xfrm>
            <a:off x="10176369" y="5008119"/>
            <a:ext cx="782426" cy="328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2020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3872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51AE-252F-4958-A1E9-67C57179F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1995-2000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0D8D83-8EE8-4757-A48D-197DCB8CB8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CBD36-E928-427F-BCF4-3FF2B77D4C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1AD8F398-F812-822A-AA2F-9DBD23B2E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8906"/>
            <a:ext cx="7429500" cy="4572000"/>
          </a:xfrm>
          <a:prstGeom prst="rect">
            <a:avLst/>
          </a:prstGeom>
        </p:spPr>
      </p:pic>
      <p:pic>
        <p:nvPicPr>
          <p:cNvPr id="8" name="Picture 7" descr="Chart, box and whisker chart&#10;&#10;Description automatically generated">
            <a:extLst>
              <a:ext uri="{FF2B5EF4-FFF2-40B4-BE49-F238E27FC236}">
                <a16:creationId xmlns:a16="http://schemas.microsoft.com/office/drawing/2014/main" id="{764FC7EE-D886-430F-AD08-1EEEC3B5A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00" y="7058906"/>
            <a:ext cx="7429500" cy="4572000"/>
          </a:xfrm>
          <a:prstGeom prst="rect">
            <a:avLst/>
          </a:prstGeom>
        </p:spPr>
      </p:pic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F938E936-D203-7B26-CFE2-DB92119AD8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00" y="7208906"/>
            <a:ext cx="7429500" cy="4572000"/>
          </a:xfrm>
          <a:prstGeom prst="rect">
            <a:avLst/>
          </a:prstGeom>
        </p:spPr>
      </p:pic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B9A80FE4-01E8-DFBD-517F-B9A9F80413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000" y="7358906"/>
            <a:ext cx="7429500" cy="4572000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7C465233-88F1-E366-9040-A21CA6B593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000" y="7508906"/>
            <a:ext cx="7429500" cy="4572000"/>
          </a:xfrm>
          <a:prstGeom prst="rect">
            <a:avLst/>
          </a:prstGeom>
        </p:spPr>
      </p:pic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AB5D69C4-08B8-6FA6-A8E6-14FF51EC09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000" y="7658906"/>
            <a:ext cx="7429500" cy="4572000"/>
          </a:xfrm>
          <a:prstGeom prst="rect">
            <a:avLst/>
          </a:prstGeom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35CFE794-E831-1CC1-4675-5AFBB02DEC3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0000" y="7808906"/>
            <a:ext cx="7429500" cy="4572000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69E6DFFD-F6CD-F8D3-62C2-F4D52CB5BE6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000" y="7958906"/>
            <a:ext cx="7429500" cy="4572000"/>
          </a:xfrm>
          <a:prstGeom prst="rect">
            <a:avLst/>
          </a:prstGeom>
        </p:spPr>
      </p:pic>
      <p:pic>
        <p:nvPicPr>
          <p:cNvPr id="15" name="Picture 14" descr="Diagram, map&#10;&#10;Description automatically generated">
            <a:extLst>
              <a:ext uri="{FF2B5EF4-FFF2-40B4-BE49-F238E27FC236}">
                <a16:creationId xmlns:a16="http://schemas.microsoft.com/office/drawing/2014/main" id="{661EDC93-EF27-D133-330E-B455E1B226A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519" r="6966"/>
          <a:stretch/>
        </p:blipFill>
        <p:spPr>
          <a:xfrm>
            <a:off x="678596" y="2185122"/>
            <a:ext cx="5320387" cy="3657600"/>
          </a:xfrm>
          <a:prstGeom prst="rect">
            <a:avLst/>
          </a:prstGeom>
        </p:spPr>
      </p:pic>
      <p:pic>
        <p:nvPicPr>
          <p:cNvPr id="16" name="Picture 15" descr="Diagram, map&#10;&#10;Description automatically generated">
            <a:extLst>
              <a:ext uri="{FF2B5EF4-FFF2-40B4-BE49-F238E27FC236}">
                <a16:creationId xmlns:a16="http://schemas.microsoft.com/office/drawing/2014/main" id="{69C881B8-BA51-7D03-2CA1-96A3B4DF863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229" r="6401"/>
          <a:stretch/>
        </p:blipFill>
        <p:spPr>
          <a:xfrm>
            <a:off x="6272671" y="2194611"/>
            <a:ext cx="5371281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84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51AE-252F-4958-A1E9-67C57179F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65922"/>
            <a:ext cx="5320386" cy="1210176"/>
          </a:xfrm>
        </p:spPr>
        <p:txBody>
          <a:bodyPr>
            <a:normAutofit fontScale="90000"/>
          </a:bodyPr>
          <a:lstStyle/>
          <a:p>
            <a:r>
              <a:rPr lang="en-US" dirty="0"/>
              <a:t>1995-2000</a:t>
            </a:r>
            <a:br>
              <a:rPr lang="en-US" dirty="0"/>
            </a:br>
            <a:r>
              <a:rPr lang="en-US" dirty="0"/>
              <a:t>x-coordinates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0D8D83-8EE8-4757-A48D-197DCB8CB8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CBD36-E928-427F-BCF4-3FF2B77D4C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08596063-936C-D6EC-8849-B5BF55539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31"/>
          <a:stretch/>
        </p:blipFill>
        <p:spPr>
          <a:xfrm>
            <a:off x="269437" y="2194611"/>
            <a:ext cx="5703980" cy="3657600"/>
          </a:xfrm>
          <a:prstGeom prst="rect">
            <a:avLst/>
          </a:prstGeom>
        </p:spPr>
      </p:pic>
      <p:pic>
        <p:nvPicPr>
          <p:cNvPr id="18" name="Picture 17" descr="Chart, scatter chart&#10;&#10;Description automatically generated">
            <a:extLst>
              <a:ext uri="{FF2B5EF4-FFF2-40B4-BE49-F238E27FC236}">
                <a16:creationId xmlns:a16="http://schemas.microsoft.com/office/drawing/2014/main" id="{3E47D3FD-760E-1E12-B969-2299A560FA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99"/>
          <a:stretch/>
        </p:blipFill>
        <p:spPr>
          <a:xfrm>
            <a:off x="6103694" y="2194611"/>
            <a:ext cx="5818869" cy="365760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D336B4FA-7AAC-524D-DDE3-FE003B981C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3031" y="2865575"/>
            <a:ext cx="3095625" cy="733425"/>
          </a:xfrm>
          <a:prstGeom prst="rect">
            <a:avLst/>
          </a:prstGeom>
        </p:spPr>
      </p:pic>
      <p:pic>
        <p:nvPicPr>
          <p:cNvPr id="20" name="Picture 19" descr="Text&#10;&#10;Description automatically generated with medium confidence">
            <a:extLst>
              <a:ext uri="{FF2B5EF4-FFF2-40B4-BE49-F238E27FC236}">
                <a16:creationId xmlns:a16="http://schemas.microsoft.com/office/drawing/2014/main" id="{B5931264-C31A-C55B-CC6D-90D2A99AF1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338" y="2865575"/>
            <a:ext cx="30956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751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51AE-252F-4958-A1E9-67C57179F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65922"/>
            <a:ext cx="5320386" cy="1210176"/>
          </a:xfrm>
        </p:spPr>
        <p:txBody>
          <a:bodyPr>
            <a:normAutofit fontScale="90000"/>
          </a:bodyPr>
          <a:lstStyle/>
          <a:p>
            <a:r>
              <a:rPr lang="en-US" dirty="0"/>
              <a:t>1995-2000</a:t>
            </a:r>
            <a:br>
              <a:rPr lang="en-US" dirty="0"/>
            </a:br>
            <a:r>
              <a:rPr lang="en-US" dirty="0"/>
              <a:t>y-coordinates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0D8D83-8EE8-4757-A48D-197DCB8CB8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CBD36-E928-427F-BCF4-3FF2B77D4C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67E8761B-0262-094B-1787-FBFF261A1E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56"/>
          <a:stretch/>
        </p:blipFill>
        <p:spPr>
          <a:xfrm>
            <a:off x="271222" y="2194611"/>
            <a:ext cx="5791647" cy="3657600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2D324127-948F-4B8A-D921-5595C2352D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05"/>
          <a:stretch/>
        </p:blipFill>
        <p:spPr>
          <a:xfrm>
            <a:off x="6215269" y="2194611"/>
            <a:ext cx="5652052" cy="3657600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BF57DEB-1DA1-9B43-2A45-0D25FD87C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3054" y="3076575"/>
            <a:ext cx="3057525" cy="704850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C8BCFBFA-3B0A-A13A-4F8E-6207228CC0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8488" y="3076575"/>
            <a:ext cx="3038475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27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51AE-252F-4958-A1E9-67C57179F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65922"/>
            <a:ext cx="5320386" cy="1210176"/>
          </a:xfrm>
        </p:spPr>
        <p:txBody>
          <a:bodyPr>
            <a:normAutofit fontScale="90000"/>
          </a:bodyPr>
          <a:lstStyle/>
          <a:p>
            <a:r>
              <a:rPr lang="en-US" dirty="0"/>
              <a:t>1995-2000</a:t>
            </a:r>
            <a:br>
              <a:rPr lang="en-US" dirty="0"/>
            </a:br>
            <a:r>
              <a:rPr lang="en-US" dirty="0"/>
              <a:t>x-outliers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0D8D83-8EE8-4757-A48D-197DCB8CB8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CBD36-E928-427F-BCF4-3FF2B77D4C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3A94559E-8C18-E791-4E60-11EA348327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0" r="1944"/>
          <a:stretch/>
        </p:blipFill>
        <p:spPr>
          <a:xfrm>
            <a:off x="362061" y="2195061"/>
            <a:ext cx="5733939" cy="3657600"/>
          </a:xfrm>
          <a:prstGeom prst="rect">
            <a:avLst/>
          </a:prstGeom>
        </p:spPr>
      </p:pic>
      <p:pic>
        <p:nvPicPr>
          <p:cNvPr id="12" name="Picture 11" descr="Chart, box and whisker chart&#10;&#10;Description automatically generated">
            <a:extLst>
              <a:ext uri="{FF2B5EF4-FFF2-40B4-BE49-F238E27FC236}">
                <a16:creationId xmlns:a16="http://schemas.microsoft.com/office/drawing/2014/main" id="{5CD51518-4936-6A69-7CDF-533A1E5DB2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5" r="1632"/>
          <a:stretch/>
        </p:blipFill>
        <p:spPr>
          <a:xfrm>
            <a:off x="6251713" y="2195061"/>
            <a:ext cx="573393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089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F22977542_Outdoors presentation_RVA_v4.potx" id="{6CD96AFB-7D75-48FF-A856-C8B82BF3C12B}" vid="{1E6ACFD4-3AE6-4944-B76B-DA44E915EC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60B100-7079-4DE7-AF7C-20BFB1D62C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35B1F0-3442-4957-9701-25816EFDB6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26A71AF-4CF2-4B95-BFB6-5C2750025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Outdoors presentation</Template>
  <TotalTime>240</TotalTime>
  <Words>518</Words>
  <Application>Microsoft Office PowerPoint</Application>
  <PresentationFormat>Widescreen</PresentationFormat>
  <Paragraphs>143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Franklin Gothic Book</vt:lpstr>
      <vt:lpstr>Gill Sans MT</vt:lpstr>
      <vt:lpstr>Office Theme</vt:lpstr>
      <vt:lpstr>PRESENTATION TITLE</vt:lpstr>
      <vt:lpstr>Introduction</vt:lpstr>
      <vt:lpstr>Questions</vt:lpstr>
      <vt:lpstr>Krill Sampling Bias &amp; Thinning</vt:lpstr>
      <vt:lpstr>PowerPoint Presentation</vt:lpstr>
      <vt:lpstr>1995-2000</vt:lpstr>
      <vt:lpstr>1995-2000 x-coordinates</vt:lpstr>
      <vt:lpstr>1995-2000 y-coordinates</vt:lpstr>
      <vt:lpstr>1995-2000 x-outliers</vt:lpstr>
      <vt:lpstr>1995-2000 y-outliers</vt:lpstr>
      <vt:lpstr>COMPARISON</vt:lpstr>
      <vt:lpstr>CHART SLIDE</vt:lpstr>
      <vt:lpstr>1995-2000</vt:lpstr>
      <vt:lpstr>TABLE SLIDE</vt:lpstr>
      <vt:lpstr>BIG IMAGE SLIDE</vt:lpstr>
      <vt:lpstr>VIDEO SLIDE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Sabrina L Groves</dc:creator>
  <cp:lastModifiedBy>Sabrina L Groves</cp:lastModifiedBy>
  <cp:revision>3</cp:revision>
  <dcterms:created xsi:type="dcterms:W3CDTF">2022-12-10T16:16:12Z</dcterms:created>
  <dcterms:modified xsi:type="dcterms:W3CDTF">2022-12-10T20:16:22Z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